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</p:sldIdLst>
  <p:sldSz cx="21383625" cy="30275213"/>
  <p:notesSz cx="6797675" cy="992663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>
        <p:scale>
          <a:sx n="17" d="100"/>
          <a:sy n="17" d="100"/>
        </p:scale>
        <p:origin x="1615" y="-23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03772" y="4954765"/>
            <a:ext cx="18176081" cy="10540259"/>
          </a:xfrm>
        </p:spPr>
        <p:txBody>
          <a:bodyPr anchor="b"/>
          <a:lstStyle>
            <a:lvl1pPr algn="ctr">
              <a:defRPr sz="14031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72953" y="15901497"/>
            <a:ext cx="16037719" cy="7309499"/>
          </a:xfrm>
        </p:spPr>
        <p:txBody>
          <a:bodyPr/>
          <a:lstStyle>
            <a:lvl1pPr marL="0" indent="0" algn="ctr">
              <a:buNone/>
              <a:defRPr sz="5612"/>
            </a:lvl1pPr>
            <a:lvl2pPr marL="1069162" indent="0" algn="ctr">
              <a:buNone/>
              <a:defRPr sz="4677"/>
            </a:lvl2pPr>
            <a:lvl3pPr marL="2138324" indent="0" algn="ctr">
              <a:buNone/>
              <a:defRPr sz="4209"/>
            </a:lvl3pPr>
            <a:lvl4pPr marL="3207487" indent="0" algn="ctr">
              <a:buNone/>
              <a:defRPr sz="3742"/>
            </a:lvl4pPr>
            <a:lvl5pPr marL="4276649" indent="0" algn="ctr">
              <a:buNone/>
              <a:defRPr sz="3742"/>
            </a:lvl5pPr>
            <a:lvl6pPr marL="5345811" indent="0" algn="ctr">
              <a:buNone/>
              <a:defRPr sz="3742"/>
            </a:lvl6pPr>
            <a:lvl7pPr marL="6414973" indent="0" algn="ctr">
              <a:buNone/>
              <a:defRPr sz="3742"/>
            </a:lvl7pPr>
            <a:lvl8pPr marL="7484135" indent="0" algn="ctr">
              <a:buNone/>
              <a:defRPr sz="3742"/>
            </a:lvl8pPr>
            <a:lvl9pPr marL="8553298" indent="0" algn="ctr">
              <a:buNone/>
              <a:defRPr sz="3742"/>
            </a:lvl9pPr>
          </a:lstStyle>
          <a:p>
            <a:r>
              <a:rPr lang="zh-TW" altLang="en-US"/>
              <a:t>按一下以編輯母片子標題樣式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1AEA55-5FD5-42C0-9C34-FCAD67FCE62D}" type="datetimeFigureOut">
              <a:rPr lang="zh-TW" altLang="en-US" smtClean="0"/>
              <a:t>2025/3/25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44050B-4137-4C66-AF77-DFE61FCC5205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6774696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1AEA55-5FD5-42C0-9C34-FCAD67FCE62D}" type="datetimeFigureOut">
              <a:rPr lang="zh-TW" altLang="en-US" smtClean="0"/>
              <a:t>2025/3/25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44050B-4137-4C66-AF77-DFE61FCC5205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7284830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5302658" y="1611875"/>
            <a:ext cx="4610844" cy="25656844"/>
          </a:xfrm>
        </p:spPr>
        <p:txBody>
          <a:bodyPr vert="eaVert"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70125" y="1611875"/>
            <a:ext cx="13565237" cy="25656844"/>
          </a:xfrm>
        </p:spPr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1AEA55-5FD5-42C0-9C34-FCAD67FCE62D}" type="datetimeFigureOut">
              <a:rPr lang="zh-TW" altLang="en-US" smtClean="0"/>
              <a:t>2025/3/25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44050B-4137-4C66-AF77-DFE61FCC5205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787290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1AEA55-5FD5-42C0-9C34-FCAD67FCE62D}" type="datetimeFigureOut">
              <a:rPr lang="zh-TW" altLang="en-US" smtClean="0"/>
              <a:t>2025/3/25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44050B-4137-4C66-AF77-DFE61FCC5205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0664487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8988" y="7547788"/>
            <a:ext cx="18443377" cy="12593645"/>
          </a:xfrm>
        </p:spPr>
        <p:txBody>
          <a:bodyPr anchor="b"/>
          <a:lstStyle>
            <a:lvl1pPr>
              <a:defRPr sz="14031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8988" y="20260574"/>
            <a:ext cx="18443377" cy="6622701"/>
          </a:xfrm>
        </p:spPr>
        <p:txBody>
          <a:bodyPr/>
          <a:lstStyle>
            <a:lvl1pPr marL="0" indent="0">
              <a:buNone/>
              <a:defRPr sz="5612">
                <a:solidFill>
                  <a:schemeClr val="tx1"/>
                </a:solidFill>
              </a:defRPr>
            </a:lvl1pPr>
            <a:lvl2pPr marL="1069162" indent="0">
              <a:buNone/>
              <a:defRPr sz="4677">
                <a:solidFill>
                  <a:schemeClr val="tx1">
                    <a:tint val="75000"/>
                  </a:schemeClr>
                </a:solidFill>
              </a:defRPr>
            </a:lvl2pPr>
            <a:lvl3pPr marL="2138324" indent="0">
              <a:buNone/>
              <a:defRPr sz="4209">
                <a:solidFill>
                  <a:schemeClr val="tx1">
                    <a:tint val="75000"/>
                  </a:schemeClr>
                </a:solidFill>
              </a:defRPr>
            </a:lvl3pPr>
            <a:lvl4pPr marL="3207487" indent="0">
              <a:buNone/>
              <a:defRPr sz="3742">
                <a:solidFill>
                  <a:schemeClr val="tx1">
                    <a:tint val="75000"/>
                  </a:schemeClr>
                </a:solidFill>
              </a:defRPr>
            </a:lvl4pPr>
            <a:lvl5pPr marL="4276649" indent="0">
              <a:buNone/>
              <a:defRPr sz="3742">
                <a:solidFill>
                  <a:schemeClr val="tx1">
                    <a:tint val="75000"/>
                  </a:schemeClr>
                </a:solidFill>
              </a:defRPr>
            </a:lvl5pPr>
            <a:lvl6pPr marL="5345811" indent="0">
              <a:buNone/>
              <a:defRPr sz="3742">
                <a:solidFill>
                  <a:schemeClr val="tx1">
                    <a:tint val="75000"/>
                  </a:schemeClr>
                </a:solidFill>
              </a:defRPr>
            </a:lvl6pPr>
            <a:lvl7pPr marL="6414973" indent="0">
              <a:buNone/>
              <a:defRPr sz="3742">
                <a:solidFill>
                  <a:schemeClr val="tx1">
                    <a:tint val="75000"/>
                  </a:schemeClr>
                </a:solidFill>
              </a:defRPr>
            </a:lvl7pPr>
            <a:lvl8pPr marL="7484135" indent="0">
              <a:buNone/>
              <a:defRPr sz="3742">
                <a:solidFill>
                  <a:schemeClr val="tx1">
                    <a:tint val="75000"/>
                  </a:schemeClr>
                </a:solidFill>
              </a:defRPr>
            </a:lvl8pPr>
            <a:lvl9pPr marL="8553298" indent="0">
              <a:buNone/>
              <a:defRPr sz="3742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1AEA55-5FD5-42C0-9C34-FCAD67FCE62D}" type="datetimeFigureOut">
              <a:rPr lang="zh-TW" altLang="en-US" smtClean="0"/>
              <a:t>2025/3/25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44050B-4137-4C66-AF77-DFE61FCC5205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5048526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個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70124" y="8059374"/>
            <a:ext cx="9088041" cy="19209345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825460" y="8059374"/>
            <a:ext cx="9088041" cy="19209345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1AEA55-5FD5-42C0-9C34-FCAD67FCE62D}" type="datetimeFigureOut">
              <a:rPr lang="zh-TW" altLang="en-US" smtClean="0"/>
              <a:t>2025/3/25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44050B-4137-4C66-AF77-DFE61FCC5205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6931680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72909" y="1611882"/>
            <a:ext cx="18443377" cy="5851808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72912" y="7421634"/>
            <a:ext cx="9046274" cy="3637228"/>
          </a:xfrm>
        </p:spPr>
        <p:txBody>
          <a:bodyPr anchor="b"/>
          <a:lstStyle>
            <a:lvl1pPr marL="0" indent="0">
              <a:buNone/>
              <a:defRPr sz="5612" b="1"/>
            </a:lvl1pPr>
            <a:lvl2pPr marL="1069162" indent="0">
              <a:buNone/>
              <a:defRPr sz="4677" b="1"/>
            </a:lvl2pPr>
            <a:lvl3pPr marL="2138324" indent="0">
              <a:buNone/>
              <a:defRPr sz="4209" b="1"/>
            </a:lvl3pPr>
            <a:lvl4pPr marL="3207487" indent="0">
              <a:buNone/>
              <a:defRPr sz="3742" b="1"/>
            </a:lvl4pPr>
            <a:lvl5pPr marL="4276649" indent="0">
              <a:buNone/>
              <a:defRPr sz="3742" b="1"/>
            </a:lvl5pPr>
            <a:lvl6pPr marL="5345811" indent="0">
              <a:buNone/>
              <a:defRPr sz="3742" b="1"/>
            </a:lvl6pPr>
            <a:lvl7pPr marL="6414973" indent="0">
              <a:buNone/>
              <a:defRPr sz="3742" b="1"/>
            </a:lvl7pPr>
            <a:lvl8pPr marL="7484135" indent="0">
              <a:buNone/>
              <a:defRPr sz="3742" b="1"/>
            </a:lvl8pPr>
            <a:lvl9pPr marL="8553298" indent="0">
              <a:buNone/>
              <a:defRPr sz="3742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72912" y="11058863"/>
            <a:ext cx="9046274" cy="16265921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0825461" y="7421634"/>
            <a:ext cx="9090826" cy="3637228"/>
          </a:xfrm>
        </p:spPr>
        <p:txBody>
          <a:bodyPr anchor="b"/>
          <a:lstStyle>
            <a:lvl1pPr marL="0" indent="0">
              <a:buNone/>
              <a:defRPr sz="5612" b="1"/>
            </a:lvl1pPr>
            <a:lvl2pPr marL="1069162" indent="0">
              <a:buNone/>
              <a:defRPr sz="4677" b="1"/>
            </a:lvl2pPr>
            <a:lvl3pPr marL="2138324" indent="0">
              <a:buNone/>
              <a:defRPr sz="4209" b="1"/>
            </a:lvl3pPr>
            <a:lvl4pPr marL="3207487" indent="0">
              <a:buNone/>
              <a:defRPr sz="3742" b="1"/>
            </a:lvl4pPr>
            <a:lvl5pPr marL="4276649" indent="0">
              <a:buNone/>
              <a:defRPr sz="3742" b="1"/>
            </a:lvl5pPr>
            <a:lvl6pPr marL="5345811" indent="0">
              <a:buNone/>
              <a:defRPr sz="3742" b="1"/>
            </a:lvl6pPr>
            <a:lvl7pPr marL="6414973" indent="0">
              <a:buNone/>
              <a:defRPr sz="3742" b="1"/>
            </a:lvl7pPr>
            <a:lvl8pPr marL="7484135" indent="0">
              <a:buNone/>
              <a:defRPr sz="3742" b="1"/>
            </a:lvl8pPr>
            <a:lvl9pPr marL="8553298" indent="0">
              <a:buNone/>
              <a:defRPr sz="3742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0825461" y="11058863"/>
            <a:ext cx="9090826" cy="16265921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1AEA55-5FD5-42C0-9C34-FCAD67FCE62D}" type="datetimeFigureOut">
              <a:rPr lang="zh-TW" altLang="en-US" smtClean="0"/>
              <a:t>2025/3/25</a:t>
            </a:fld>
            <a:endParaRPr lang="zh-TW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44050B-4137-4C66-AF77-DFE61FCC5205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9446722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1AEA55-5FD5-42C0-9C34-FCAD67FCE62D}" type="datetimeFigureOut">
              <a:rPr lang="zh-TW" altLang="en-US" smtClean="0"/>
              <a:t>2025/3/25</a:t>
            </a:fld>
            <a:endParaRPr lang="zh-TW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44050B-4137-4C66-AF77-DFE61FCC5205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788266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1AEA55-5FD5-42C0-9C34-FCAD67FCE62D}" type="datetimeFigureOut">
              <a:rPr lang="zh-TW" altLang="en-US" smtClean="0"/>
              <a:t>2025/3/25</a:t>
            </a:fld>
            <a:endParaRPr lang="zh-TW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44050B-4137-4C66-AF77-DFE61FCC5205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4264370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輔助字幕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72909" y="2018348"/>
            <a:ext cx="6896776" cy="7064216"/>
          </a:xfrm>
        </p:spPr>
        <p:txBody>
          <a:bodyPr anchor="b"/>
          <a:lstStyle>
            <a:lvl1pPr>
              <a:defRPr sz="7483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090826" y="4359077"/>
            <a:ext cx="10825460" cy="21515024"/>
          </a:xfrm>
        </p:spPr>
        <p:txBody>
          <a:bodyPr/>
          <a:lstStyle>
            <a:lvl1pPr>
              <a:defRPr sz="7483"/>
            </a:lvl1pPr>
            <a:lvl2pPr>
              <a:defRPr sz="6548"/>
            </a:lvl2pPr>
            <a:lvl3pPr>
              <a:defRPr sz="5612"/>
            </a:lvl3pPr>
            <a:lvl4pPr>
              <a:defRPr sz="4677"/>
            </a:lvl4pPr>
            <a:lvl5pPr>
              <a:defRPr sz="4677"/>
            </a:lvl5pPr>
            <a:lvl6pPr>
              <a:defRPr sz="4677"/>
            </a:lvl6pPr>
            <a:lvl7pPr>
              <a:defRPr sz="4677"/>
            </a:lvl7pPr>
            <a:lvl8pPr>
              <a:defRPr sz="4677"/>
            </a:lvl8pPr>
            <a:lvl9pPr>
              <a:defRPr sz="4677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72909" y="9082564"/>
            <a:ext cx="6896776" cy="16826573"/>
          </a:xfrm>
        </p:spPr>
        <p:txBody>
          <a:bodyPr/>
          <a:lstStyle>
            <a:lvl1pPr marL="0" indent="0">
              <a:buNone/>
              <a:defRPr sz="3742"/>
            </a:lvl1pPr>
            <a:lvl2pPr marL="1069162" indent="0">
              <a:buNone/>
              <a:defRPr sz="3274"/>
            </a:lvl2pPr>
            <a:lvl3pPr marL="2138324" indent="0">
              <a:buNone/>
              <a:defRPr sz="2806"/>
            </a:lvl3pPr>
            <a:lvl4pPr marL="3207487" indent="0">
              <a:buNone/>
              <a:defRPr sz="2339"/>
            </a:lvl4pPr>
            <a:lvl5pPr marL="4276649" indent="0">
              <a:buNone/>
              <a:defRPr sz="2339"/>
            </a:lvl5pPr>
            <a:lvl6pPr marL="5345811" indent="0">
              <a:buNone/>
              <a:defRPr sz="2339"/>
            </a:lvl6pPr>
            <a:lvl7pPr marL="6414973" indent="0">
              <a:buNone/>
              <a:defRPr sz="2339"/>
            </a:lvl7pPr>
            <a:lvl8pPr marL="7484135" indent="0">
              <a:buNone/>
              <a:defRPr sz="2339"/>
            </a:lvl8pPr>
            <a:lvl9pPr marL="8553298" indent="0">
              <a:buNone/>
              <a:defRPr sz="2339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1AEA55-5FD5-42C0-9C34-FCAD67FCE62D}" type="datetimeFigureOut">
              <a:rPr lang="zh-TW" altLang="en-US" smtClean="0"/>
              <a:t>2025/3/25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44050B-4137-4C66-AF77-DFE61FCC5205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0335443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輔助字幕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72909" y="2018348"/>
            <a:ext cx="6896776" cy="7064216"/>
          </a:xfrm>
        </p:spPr>
        <p:txBody>
          <a:bodyPr anchor="b"/>
          <a:lstStyle>
            <a:lvl1pPr>
              <a:defRPr sz="7483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090826" y="4359077"/>
            <a:ext cx="10825460" cy="21515024"/>
          </a:xfrm>
        </p:spPr>
        <p:txBody>
          <a:bodyPr anchor="t"/>
          <a:lstStyle>
            <a:lvl1pPr marL="0" indent="0">
              <a:buNone/>
              <a:defRPr sz="7483"/>
            </a:lvl1pPr>
            <a:lvl2pPr marL="1069162" indent="0">
              <a:buNone/>
              <a:defRPr sz="6548"/>
            </a:lvl2pPr>
            <a:lvl3pPr marL="2138324" indent="0">
              <a:buNone/>
              <a:defRPr sz="5612"/>
            </a:lvl3pPr>
            <a:lvl4pPr marL="3207487" indent="0">
              <a:buNone/>
              <a:defRPr sz="4677"/>
            </a:lvl4pPr>
            <a:lvl5pPr marL="4276649" indent="0">
              <a:buNone/>
              <a:defRPr sz="4677"/>
            </a:lvl5pPr>
            <a:lvl6pPr marL="5345811" indent="0">
              <a:buNone/>
              <a:defRPr sz="4677"/>
            </a:lvl6pPr>
            <a:lvl7pPr marL="6414973" indent="0">
              <a:buNone/>
              <a:defRPr sz="4677"/>
            </a:lvl7pPr>
            <a:lvl8pPr marL="7484135" indent="0">
              <a:buNone/>
              <a:defRPr sz="4677"/>
            </a:lvl8pPr>
            <a:lvl9pPr marL="8553298" indent="0">
              <a:buNone/>
              <a:defRPr sz="4677"/>
            </a:lvl9pPr>
          </a:lstStyle>
          <a:p>
            <a:r>
              <a:rPr lang="zh-TW" altLang="en-US"/>
              <a:t>按一下圖示以新增圖片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72909" y="9082564"/>
            <a:ext cx="6896776" cy="16826573"/>
          </a:xfrm>
        </p:spPr>
        <p:txBody>
          <a:bodyPr/>
          <a:lstStyle>
            <a:lvl1pPr marL="0" indent="0">
              <a:buNone/>
              <a:defRPr sz="3742"/>
            </a:lvl1pPr>
            <a:lvl2pPr marL="1069162" indent="0">
              <a:buNone/>
              <a:defRPr sz="3274"/>
            </a:lvl2pPr>
            <a:lvl3pPr marL="2138324" indent="0">
              <a:buNone/>
              <a:defRPr sz="2806"/>
            </a:lvl3pPr>
            <a:lvl4pPr marL="3207487" indent="0">
              <a:buNone/>
              <a:defRPr sz="2339"/>
            </a:lvl4pPr>
            <a:lvl5pPr marL="4276649" indent="0">
              <a:buNone/>
              <a:defRPr sz="2339"/>
            </a:lvl5pPr>
            <a:lvl6pPr marL="5345811" indent="0">
              <a:buNone/>
              <a:defRPr sz="2339"/>
            </a:lvl6pPr>
            <a:lvl7pPr marL="6414973" indent="0">
              <a:buNone/>
              <a:defRPr sz="2339"/>
            </a:lvl7pPr>
            <a:lvl8pPr marL="7484135" indent="0">
              <a:buNone/>
              <a:defRPr sz="2339"/>
            </a:lvl8pPr>
            <a:lvl9pPr marL="8553298" indent="0">
              <a:buNone/>
              <a:defRPr sz="2339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1AEA55-5FD5-42C0-9C34-FCAD67FCE62D}" type="datetimeFigureOut">
              <a:rPr lang="zh-TW" altLang="en-US" smtClean="0"/>
              <a:t>2025/3/25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44050B-4137-4C66-AF77-DFE61FCC5205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9518384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70124" y="1611882"/>
            <a:ext cx="18443377" cy="585180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70124" y="8059374"/>
            <a:ext cx="18443377" cy="1920934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470124" y="28060644"/>
            <a:ext cx="4811316" cy="16118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2806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21AEA55-5FD5-42C0-9C34-FCAD67FCE62D}" type="datetimeFigureOut">
              <a:rPr lang="zh-TW" altLang="en-US" smtClean="0"/>
              <a:t>2025/3/25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083326" y="28060644"/>
            <a:ext cx="7216973" cy="16118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2806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5102185" y="28060644"/>
            <a:ext cx="4811316" cy="16118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806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044050B-4137-4C66-AF77-DFE61FCC5205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2566690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2138324" rtl="0" eaLnBrk="1" latinLnBrk="0" hangingPunct="1">
        <a:lnSpc>
          <a:spcPct val="90000"/>
        </a:lnSpc>
        <a:spcBef>
          <a:spcPct val="0"/>
        </a:spcBef>
        <a:buNone/>
        <a:defRPr sz="10289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534581" indent="-534581" algn="l" defTabSz="2138324" rtl="0" eaLnBrk="1" latinLnBrk="0" hangingPunct="1">
        <a:lnSpc>
          <a:spcPct val="90000"/>
        </a:lnSpc>
        <a:spcBef>
          <a:spcPts val="2339"/>
        </a:spcBef>
        <a:buFont typeface="Arial" panose="020B0604020202020204" pitchFamily="34" charset="0"/>
        <a:buChar char="•"/>
        <a:defRPr sz="6548" kern="1200">
          <a:solidFill>
            <a:schemeClr val="tx1"/>
          </a:solidFill>
          <a:latin typeface="+mn-lt"/>
          <a:ea typeface="+mn-ea"/>
          <a:cs typeface="+mn-cs"/>
        </a:defRPr>
      </a:lvl1pPr>
      <a:lvl2pPr marL="1603743" indent="-534581" algn="l" defTabSz="2138324" rtl="0" eaLnBrk="1" latinLnBrk="0" hangingPunct="1">
        <a:lnSpc>
          <a:spcPct val="90000"/>
        </a:lnSpc>
        <a:spcBef>
          <a:spcPts val="1169"/>
        </a:spcBef>
        <a:buFont typeface="Arial" panose="020B0604020202020204" pitchFamily="34" charset="0"/>
        <a:buChar char="•"/>
        <a:defRPr sz="5612" kern="1200">
          <a:solidFill>
            <a:schemeClr val="tx1"/>
          </a:solidFill>
          <a:latin typeface="+mn-lt"/>
          <a:ea typeface="+mn-ea"/>
          <a:cs typeface="+mn-cs"/>
        </a:defRPr>
      </a:lvl2pPr>
      <a:lvl3pPr marL="2672906" indent="-534581" algn="l" defTabSz="2138324" rtl="0" eaLnBrk="1" latinLnBrk="0" hangingPunct="1">
        <a:lnSpc>
          <a:spcPct val="90000"/>
        </a:lnSpc>
        <a:spcBef>
          <a:spcPts val="1169"/>
        </a:spcBef>
        <a:buFont typeface="Arial" panose="020B0604020202020204" pitchFamily="34" charset="0"/>
        <a:buChar char="•"/>
        <a:defRPr sz="4677" kern="1200">
          <a:solidFill>
            <a:schemeClr val="tx1"/>
          </a:solidFill>
          <a:latin typeface="+mn-lt"/>
          <a:ea typeface="+mn-ea"/>
          <a:cs typeface="+mn-cs"/>
        </a:defRPr>
      </a:lvl3pPr>
      <a:lvl4pPr marL="3742068" indent="-534581" algn="l" defTabSz="2138324" rtl="0" eaLnBrk="1" latinLnBrk="0" hangingPunct="1">
        <a:lnSpc>
          <a:spcPct val="90000"/>
        </a:lnSpc>
        <a:spcBef>
          <a:spcPts val="1169"/>
        </a:spcBef>
        <a:buFont typeface="Arial" panose="020B0604020202020204" pitchFamily="34" charset="0"/>
        <a:buChar char="•"/>
        <a:defRPr sz="4209" kern="1200">
          <a:solidFill>
            <a:schemeClr val="tx1"/>
          </a:solidFill>
          <a:latin typeface="+mn-lt"/>
          <a:ea typeface="+mn-ea"/>
          <a:cs typeface="+mn-cs"/>
        </a:defRPr>
      </a:lvl4pPr>
      <a:lvl5pPr marL="4811230" indent="-534581" algn="l" defTabSz="2138324" rtl="0" eaLnBrk="1" latinLnBrk="0" hangingPunct="1">
        <a:lnSpc>
          <a:spcPct val="90000"/>
        </a:lnSpc>
        <a:spcBef>
          <a:spcPts val="1169"/>
        </a:spcBef>
        <a:buFont typeface="Arial" panose="020B0604020202020204" pitchFamily="34" charset="0"/>
        <a:buChar char="•"/>
        <a:defRPr sz="4209" kern="1200">
          <a:solidFill>
            <a:schemeClr val="tx1"/>
          </a:solidFill>
          <a:latin typeface="+mn-lt"/>
          <a:ea typeface="+mn-ea"/>
          <a:cs typeface="+mn-cs"/>
        </a:defRPr>
      </a:lvl5pPr>
      <a:lvl6pPr marL="5880392" indent="-534581" algn="l" defTabSz="2138324" rtl="0" eaLnBrk="1" latinLnBrk="0" hangingPunct="1">
        <a:lnSpc>
          <a:spcPct val="90000"/>
        </a:lnSpc>
        <a:spcBef>
          <a:spcPts val="1169"/>
        </a:spcBef>
        <a:buFont typeface="Arial" panose="020B0604020202020204" pitchFamily="34" charset="0"/>
        <a:buChar char="•"/>
        <a:defRPr sz="4209" kern="1200">
          <a:solidFill>
            <a:schemeClr val="tx1"/>
          </a:solidFill>
          <a:latin typeface="+mn-lt"/>
          <a:ea typeface="+mn-ea"/>
          <a:cs typeface="+mn-cs"/>
        </a:defRPr>
      </a:lvl6pPr>
      <a:lvl7pPr marL="6949554" indent="-534581" algn="l" defTabSz="2138324" rtl="0" eaLnBrk="1" latinLnBrk="0" hangingPunct="1">
        <a:lnSpc>
          <a:spcPct val="90000"/>
        </a:lnSpc>
        <a:spcBef>
          <a:spcPts val="1169"/>
        </a:spcBef>
        <a:buFont typeface="Arial" panose="020B0604020202020204" pitchFamily="34" charset="0"/>
        <a:buChar char="•"/>
        <a:defRPr sz="4209" kern="1200">
          <a:solidFill>
            <a:schemeClr val="tx1"/>
          </a:solidFill>
          <a:latin typeface="+mn-lt"/>
          <a:ea typeface="+mn-ea"/>
          <a:cs typeface="+mn-cs"/>
        </a:defRPr>
      </a:lvl7pPr>
      <a:lvl8pPr marL="8018717" indent="-534581" algn="l" defTabSz="2138324" rtl="0" eaLnBrk="1" latinLnBrk="0" hangingPunct="1">
        <a:lnSpc>
          <a:spcPct val="90000"/>
        </a:lnSpc>
        <a:spcBef>
          <a:spcPts val="1169"/>
        </a:spcBef>
        <a:buFont typeface="Arial" panose="020B0604020202020204" pitchFamily="34" charset="0"/>
        <a:buChar char="•"/>
        <a:defRPr sz="4209" kern="1200">
          <a:solidFill>
            <a:schemeClr val="tx1"/>
          </a:solidFill>
          <a:latin typeface="+mn-lt"/>
          <a:ea typeface="+mn-ea"/>
          <a:cs typeface="+mn-cs"/>
        </a:defRPr>
      </a:lvl8pPr>
      <a:lvl9pPr marL="9087879" indent="-534581" algn="l" defTabSz="2138324" rtl="0" eaLnBrk="1" latinLnBrk="0" hangingPunct="1">
        <a:lnSpc>
          <a:spcPct val="90000"/>
        </a:lnSpc>
        <a:spcBef>
          <a:spcPts val="1169"/>
        </a:spcBef>
        <a:buFont typeface="Arial" panose="020B0604020202020204" pitchFamily="34" charset="0"/>
        <a:buChar char="•"/>
        <a:defRPr sz="4209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2138324" rtl="0" eaLnBrk="1" latinLnBrk="0" hangingPunct="1">
        <a:defRPr sz="4209" kern="1200">
          <a:solidFill>
            <a:schemeClr val="tx1"/>
          </a:solidFill>
          <a:latin typeface="+mn-lt"/>
          <a:ea typeface="+mn-ea"/>
          <a:cs typeface="+mn-cs"/>
        </a:defRPr>
      </a:lvl1pPr>
      <a:lvl2pPr marL="1069162" algn="l" defTabSz="2138324" rtl="0" eaLnBrk="1" latinLnBrk="0" hangingPunct="1">
        <a:defRPr sz="4209" kern="1200">
          <a:solidFill>
            <a:schemeClr val="tx1"/>
          </a:solidFill>
          <a:latin typeface="+mn-lt"/>
          <a:ea typeface="+mn-ea"/>
          <a:cs typeface="+mn-cs"/>
        </a:defRPr>
      </a:lvl2pPr>
      <a:lvl3pPr marL="2138324" algn="l" defTabSz="2138324" rtl="0" eaLnBrk="1" latinLnBrk="0" hangingPunct="1">
        <a:defRPr sz="4209" kern="1200">
          <a:solidFill>
            <a:schemeClr val="tx1"/>
          </a:solidFill>
          <a:latin typeface="+mn-lt"/>
          <a:ea typeface="+mn-ea"/>
          <a:cs typeface="+mn-cs"/>
        </a:defRPr>
      </a:lvl3pPr>
      <a:lvl4pPr marL="3207487" algn="l" defTabSz="2138324" rtl="0" eaLnBrk="1" latinLnBrk="0" hangingPunct="1">
        <a:defRPr sz="4209" kern="1200">
          <a:solidFill>
            <a:schemeClr val="tx1"/>
          </a:solidFill>
          <a:latin typeface="+mn-lt"/>
          <a:ea typeface="+mn-ea"/>
          <a:cs typeface="+mn-cs"/>
        </a:defRPr>
      </a:lvl4pPr>
      <a:lvl5pPr marL="4276649" algn="l" defTabSz="2138324" rtl="0" eaLnBrk="1" latinLnBrk="0" hangingPunct="1">
        <a:defRPr sz="4209" kern="1200">
          <a:solidFill>
            <a:schemeClr val="tx1"/>
          </a:solidFill>
          <a:latin typeface="+mn-lt"/>
          <a:ea typeface="+mn-ea"/>
          <a:cs typeface="+mn-cs"/>
        </a:defRPr>
      </a:lvl5pPr>
      <a:lvl6pPr marL="5345811" algn="l" defTabSz="2138324" rtl="0" eaLnBrk="1" latinLnBrk="0" hangingPunct="1">
        <a:defRPr sz="4209" kern="1200">
          <a:solidFill>
            <a:schemeClr val="tx1"/>
          </a:solidFill>
          <a:latin typeface="+mn-lt"/>
          <a:ea typeface="+mn-ea"/>
          <a:cs typeface="+mn-cs"/>
        </a:defRPr>
      </a:lvl6pPr>
      <a:lvl7pPr marL="6414973" algn="l" defTabSz="2138324" rtl="0" eaLnBrk="1" latinLnBrk="0" hangingPunct="1">
        <a:defRPr sz="4209" kern="1200">
          <a:solidFill>
            <a:schemeClr val="tx1"/>
          </a:solidFill>
          <a:latin typeface="+mn-lt"/>
          <a:ea typeface="+mn-ea"/>
          <a:cs typeface="+mn-cs"/>
        </a:defRPr>
      </a:lvl7pPr>
      <a:lvl8pPr marL="7484135" algn="l" defTabSz="2138324" rtl="0" eaLnBrk="1" latinLnBrk="0" hangingPunct="1">
        <a:defRPr sz="4209" kern="1200">
          <a:solidFill>
            <a:schemeClr val="tx1"/>
          </a:solidFill>
          <a:latin typeface="+mn-lt"/>
          <a:ea typeface="+mn-ea"/>
          <a:cs typeface="+mn-cs"/>
        </a:defRPr>
      </a:lvl8pPr>
      <a:lvl9pPr marL="8553298" algn="l" defTabSz="2138324" rtl="0" eaLnBrk="1" latinLnBrk="0" hangingPunct="1">
        <a:defRPr sz="420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字方塊 2">
            <a:extLst>
              <a:ext uri="{FF2B5EF4-FFF2-40B4-BE49-F238E27FC236}">
                <a16:creationId xmlns:a16="http://schemas.microsoft.com/office/drawing/2014/main" id="{8AAFC762-F3A3-4BDC-997A-319AB38306D9}"/>
              </a:ext>
            </a:extLst>
          </p:cNvPr>
          <p:cNvSpPr txBox="1"/>
          <p:nvPr/>
        </p:nvSpPr>
        <p:spPr>
          <a:xfrm>
            <a:off x="9307178" y="2504092"/>
            <a:ext cx="2769267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100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Microsoft Sans Serif" panose="020B0604020202020204" pitchFamily="34" charset="0"/>
                <a:cs typeface="Times New Roman" panose="02020603050405020304" pitchFamily="18" charset="0"/>
              </a:rPr>
              <a:t>Title</a:t>
            </a:r>
            <a:endParaRPr lang="zh-TW" altLang="en-US" sz="10000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ea typeface="Noto Sans TC Black" panose="020B0200000000000000" pitchFamily="34" charset="-120"/>
              <a:cs typeface="Times New Roman" panose="02020603050405020304" pitchFamily="18" charset="0"/>
            </a:endParaRPr>
          </a:p>
        </p:txBody>
      </p:sp>
      <p:sp>
        <p:nvSpPr>
          <p:cNvPr id="5" name="Text Box 3">
            <a:extLst>
              <a:ext uri="{FF2B5EF4-FFF2-40B4-BE49-F238E27FC236}">
                <a16:creationId xmlns:a16="http://schemas.microsoft.com/office/drawing/2014/main" id="{49BAB3D5-AF3B-453C-8F03-FB87BF6F15D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7516" y="4135308"/>
            <a:ext cx="20549937" cy="10516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6142" tIns="33071" rIns="66142" bIns="33071">
            <a:spAutoFit/>
          </a:bodyPr>
          <a:lstStyle>
            <a:lvl1pPr defTabSz="903288">
              <a:defRPr kumimoji="1" sz="23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 defTabSz="903288">
              <a:defRPr kumimoji="1" sz="23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 defTabSz="903288">
              <a:defRPr kumimoji="1" sz="23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 defTabSz="903288">
              <a:defRPr kumimoji="1" sz="23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 defTabSz="903288">
              <a:defRPr kumimoji="1" sz="23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defTabSz="903288" eaLnBrk="0" fontAlgn="base" hangingPunct="0">
              <a:spcBef>
                <a:spcPct val="0"/>
              </a:spcBef>
              <a:spcAft>
                <a:spcPct val="0"/>
              </a:spcAft>
              <a:defRPr kumimoji="1" sz="23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defTabSz="903288" eaLnBrk="0" fontAlgn="base" hangingPunct="0">
              <a:spcBef>
                <a:spcPct val="0"/>
              </a:spcBef>
              <a:spcAft>
                <a:spcPct val="0"/>
              </a:spcAft>
              <a:defRPr kumimoji="1" sz="23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defTabSz="903288" eaLnBrk="0" fontAlgn="base" hangingPunct="0">
              <a:spcBef>
                <a:spcPct val="0"/>
              </a:spcBef>
              <a:spcAft>
                <a:spcPct val="0"/>
              </a:spcAft>
              <a:defRPr kumimoji="1" sz="23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defTabSz="903288" eaLnBrk="0" fontAlgn="base" hangingPunct="0">
              <a:spcBef>
                <a:spcPct val="0"/>
              </a:spcBef>
              <a:spcAft>
                <a:spcPct val="0"/>
              </a:spcAft>
              <a:defRPr kumimoji="1" sz="23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defRPr/>
            </a:pPr>
            <a:r>
              <a:rPr lang="en-US" altLang="zh-TW" sz="3200" b="1" dirty="0" err="1">
                <a:solidFill>
                  <a:schemeClr val="accent1">
                    <a:lumMod val="50000"/>
                  </a:schemeClr>
                </a:solidFill>
                <a:cs typeface="Times New Roman" panose="02020603050405020304" pitchFamily="18" charset="0"/>
              </a:rPr>
              <a:t>Xxx-Xxx</a:t>
            </a:r>
            <a:r>
              <a:rPr lang="zh-TW" altLang="en-US" sz="3200" b="1" dirty="0">
                <a:solidFill>
                  <a:schemeClr val="accent1">
                    <a:lumMod val="50000"/>
                  </a:schemeClr>
                </a:solidFill>
                <a:cs typeface="Times New Roman" panose="02020603050405020304" pitchFamily="18" charset="0"/>
              </a:rPr>
              <a:t> </a:t>
            </a:r>
            <a:r>
              <a:rPr lang="en-US" altLang="zh-TW" sz="3200" b="1" dirty="0">
                <a:solidFill>
                  <a:schemeClr val="accent1">
                    <a:lumMod val="50000"/>
                  </a:schemeClr>
                </a:solidFill>
                <a:cs typeface="Times New Roman" panose="02020603050405020304" pitchFamily="18" charset="0"/>
              </a:rPr>
              <a:t>Chen (</a:t>
            </a:r>
            <a:r>
              <a:rPr lang="zh-TW" altLang="en-US" sz="3200" b="1" dirty="0">
                <a:solidFill>
                  <a:schemeClr val="accent1">
                    <a:lumMod val="50000"/>
                  </a:schemeClr>
                </a:solidFill>
                <a:ea typeface="標楷體" panose="03000509000000000000" pitchFamily="65" charset="-120"/>
              </a:rPr>
              <a:t>陳</a:t>
            </a:r>
            <a:r>
              <a:rPr lang="en-US" altLang="zh-TW" sz="3200" b="1" dirty="0">
                <a:solidFill>
                  <a:schemeClr val="accent1">
                    <a:lumMod val="50000"/>
                  </a:schemeClr>
                </a:solidFill>
                <a:ea typeface="標楷體" panose="03000509000000000000" pitchFamily="65" charset="-120"/>
                <a:cs typeface="Times New Roman" panose="02020603050405020304" pitchFamily="18" charset="0"/>
              </a:rPr>
              <a:t>XX</a:t>
            </a:r>
            <a:r>
              <a:rPr lang="en-US" altLang="zh-TW" sz="3200" b="1" dirty="0">
                <a:solidFill>
                  <a:schemeClr val="accent1">
                    <a:lumMod val="50000"/>
                  </a:schemeClr>
                </a:solidFill>
                <a:cs typeface="Times New Roman" panose="02020603050405020304" pitchFamily="18" charset="0"/>
              </a:rPr>
              <a:t>), </a:t>
            </a:r>
            <a:r>
              <a:rPr lang="en-US" altLang="zh-TW" sz="3200" b="1" i="1" dirty="0">
                <a:solidFill>
                  <a:schemeClr val="accent1">
                    <a:lumMod val="50000"/>
                  </a:schemeClr>
                </a:solidFill>
                <a:cs typeface="Times New Roman" panose="02020603050405020304" pitchFamily="18" charset="0"/>
              </a:rPr>
              <a:t> Department of Mathematics, National Tsing Hua University, Taiwan </a:t>
            </a:r>
            <a:r>
              <a:rPr lang="en-US" altLang="zh-TW" sz="3200" b="1" dirty="0">
                <a:solidFill>
                  <a:schemeClr val="accent1">
                    <a:lumMod val="50000"/>
                  </a:schemeClr>
                </a:solidFill>
                <a:ea typeface="標楷體" panose="03000509000000000000" pitchFamily="65" charset="-120"/>
              </a:rPr>
              <a:t> (</a:t>
            </a:r>
            <a:r>
              <a:rPr lang="en-US" altLang="zh-TW" sz="3200" b="1" dirty="0">
                <a:solidFill>
                  <a:schemeClr val="accent1">
                    <a:lumMod val="50000"/>
                  </a:schemeClr>
                </a:solidFill>
                <a:cs typeface="Times New Roman" panose="02020603050405020304" pitchFamily="18" charset="0"/>
              </a:rPr>
              <a:t>xxxx@math.nthu.edu.tw</a:t>
            </a:r>
            <a:r>
              <a:rPr lang="en-US" altLang="zh-TW" sz="3200" b="1" dirty="0">
                <a:solidFill>
                  <a:schemeClr val="accent1">
                    <a:lumMod val="50000"/>
                  </a:schemeClr>
                </a:solidFill>
                <a:ea typeface="標楷體" panose="03000509000000000000" pitchFamily="65" charset="-120"/>
              </a:rPr>
              <a:t>)</a:t>
            </a:r>
            <a:endParaRPr lang="en-US" altLang="zh-TW" sz="3200" b="1" dirty="0">
              <a:solidFill>
                <a:schemeClr val="accent1">
                  <a:lumMod val="50000"/>
                </a:schemeClr>
              </a:solidFill>
              <a:cs typeface="Times New Roman" panose="02020603050405020304" pitchFamily="18" charset="0"/>
            </a:endParaRPr>
          </a:p>
          <a:p>
            <a:pPr eaLnBrk="1" hangingPunct="1">
              <a:defRPr/>
            </a:pPr>
            <a:r>
              <a:rPr lang="en-US" altLang="zh-TW" sz="3200" b="1" dirty="0">
                <a:solidFill>
                  <a:schemeClr val="accent1">
                    <a:lumMod val="50000"/>
                  </a:schemeClr>
                </a:solidFill>
                <a:ea typeface="標楷體" panose="03000509000000000000" pitchFamily="65" charset="-120"/>
              </a:rPr>
              <a:t>Advisor:</a:t>
            </a:r>
            <a:r>
              <a:rPr lang="zh-TW" altLang="en-US" sz="3200" b="1" dirty="0">
                <a:solidFill>
                  <a:schemeClr val="accent1">
                    <a:lumMod val="50000"/>
                  </a:schemeClr>
                </a:solidFill>
                <a:ea typeface="標楷體" panose="03000509000000000000" pitchFamily="65" charset="-120"/>
              </a:rPr>
              <a:t> </a:t>
            </a:r>
            <a:r>
              <a:rPr lang="en-US" altLang="zh-TW" sz="3200" b="1" dirty="0">
                <a:solidFill>
                  <a:schemeClr val="accent1">
                    <a:lumMod val="50000"/>
                  </a:schemeClr>
                </a:solidFill>
                <a:ea typeface="標楷體" panose="03000509000000000000" pitchFamily="65" charset="-120"/>
              </a:rPr>
              <a:t>Prof. </a:t>
            </a:r>
            <a:r>
              <a:rPr lang="en-US" altLang="zh-TW" sz="3200" b="1" dirty="0" err="1">
                <a:solidFill>
                  <a:schemeClr val="accent1">
                    <a:lumMod val="50000"/>
                  </a:schemeClr>
                </a:solidFill>
                <a:ea typeface="標楷體" panose="03000509000000000000" pitchFamily="65" charset="-120"/>
              </a:rPr>
              <a:t>Xxx-Xxx</a:t>
            </a:r>
            <a:r>
              <a:rPr lang="en-US" altLang="zh-TW" sz="3200" b="1" dirty="0">
                <a:solidFill>
                  <a:schemeClr val="accent1">
                    <a:lumMod val="50000"/>
                  </a:schemeClr>
                </a:solidFill>
                <a:ea typeface="標楷體" panose="03000509000000000000" pitchFamily="65" charset="-120"/>
              </a:rPr>
              <a:t> Chu</a:t>
            </a:r>
            <a:r>
              <a:rPr lang="zh-TW" altLang="en-US" sz="3200" b="1" dirty="0">
                <a:solidFill>
                  <a:schemeClr val="accent1">
                    <a:lumMod val="50000"/>
                  </a:schemeClr>
                </a:solidFill>
                <a:ea typeface="標楷體" panose="03000509000000000000" pitchFamily="65" charset="-120"/>
              </a:rPr>
              <a:t> </a:t>
            </a:r>
            <a:r>
              <a:rPr lang="en-US" altLang="zh-TW" sz="3200" b="1" dirty="0">
                <a:solidFill>
                  <a:schemeClr val="accent1">
                    <a:lumMod val="50000"/>
                  </a:schemeClr>
                </a:solidFill>
                <a:ea typeface="標楷體" panose="03000509000000000000" pitchFamily="65" charset="-120"/>
              </a:rPr>
              <a:t>(</a:t>
            </a:r>
            <a:r>
              <a:rPr lang="zh-TW" altLang="en-US" sz="3200" b="1" dirty="0">
                <a:solidFill>
                  <a:schemeClr val="accent1">
                    <a:lumMod val="50000"/>
                  </a:schemeClr>
                </a:solidFill>
                <a:ea typeface="標楷體" panose="03000509000000000000" pitchFamily="65" charset="-120"/>
              </a:rPr>
              <a:t>朱</a:t>
            </a:r>
            <a:r>
              <a:rPr lang="en-US" altLang="zh-TW" sz="3200" b="1" dirty="0">
                <a:solidFill>
                  <a:schemeClr val="accent1">
                    <a:lumMod val="50000"/>
                  </a:schemeClr>
                </a:solidFill>
                <a:ea typeface="標楷體" panose="03000509000000000000" pitchFamily="65" charset="-120"/>
              </a:rPr>
              <a:t>XX) </a:t>
            </a:r>
          </a:p>
        </p:txBody>
      </p:sp>
    </p:spTree>
    <p:extLst>
      <p:ext uri="{BB962C8B-B14F-4D97-AF65-F5344CB8AC3E}">
        <p14:creationId xmlns:p14="http://schemas.microsoft.com/office/powerpoint/2010/main" val="84111017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佈景主題">
  <a:themeElements>
    <a:clrScheme name="Office 佈景主題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佈景主題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佈景主題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237</TotalTime>
  <Words>38</Words>
  <Application>Microsoft Office PowerPoint</Application>
  <PresentationFormat>自訂</PresentationFormat>
  <Paragraphs>3</Paragraphs>
  <Slides>1</Slides>
  <Notes>0</Notes>
  <HiddenSlides>0</HiddenSlides>
  <MMClips>0</MMClips>
  <ScaleCrop>false</ScaleCrop>
  <HeadingPairs>
    <vt:vector size="6" baseType="variant">
      <vt:variant>
        <vt:lpstr>使用字型</vt:lpstr>
      </vt:variant>
      <vt:variant>
        <vt:i4>4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1</vt:i4>
      </vt:variant>
    </vt:vector>
  </HeadingPairs>
  <TitlesOfParts>
    <vt:vector size="6" baseType="lpstr">
      <vt:lpstr>Arial</vt:lpstr>
      <vt:lpstr>Calibri</vt:lpstr>
      <vt:lpstr>Calibri Light</vt:lpstr>
      <vt:lpstr>Times New Roman</vt:lpstr>
      <vt:lpstr>Office 佈景主題</vt:lpstr>
      <vt:lpstr>PowerPoint 簡報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簡報</dc:title>
  <dc:creator>YJ</dc:creator>
  <cp:lastModifiedBy>YJ</cp:lastModifiedBy>
  <cp:revision>5</cp:revision>
  <cp:lastPrinted>2025-03-25T07:47:41Z</cp:lastPrinted>
  <dcterms:created xsi:type="dcterms:W3CDTF">2025-03-25T03:49:18Z</dcterms:created>
  <dcterms:modified xsi:type="dcterms:W3CDTF">2025-03-25T07:47:42Z</dcterms:modified>
</cp:coreProperties>
</file>