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383625" cy="302752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181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3509697-2ACF-4471-A23B-FA1CFDE13A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CAD511-11CB-47E7-A5E9-6EA45A41AC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D4D43-4516-4148-AFBE-61B71B809BA5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5C47B31-343A-455E-9CF0-FF70B0DAE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9AF758-8EE0-4C54-B70C-4F8B9DA0A4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554E1-DBAF-49A7-A441-5150184A59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1E54B-276B-4678-AE94-93DCA3C4F98E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585E3-F847-4AD5-A038-B64C1AA282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022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6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6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48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2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44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8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16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67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82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43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54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83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EA55-5FD5-42C0-9C34-FCAD67FCE62D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050B-4137-4C66-AF77-DFE61FCC5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6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1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0</Words>
  <Application>Microsoft Office PowerPoint</Application>
  <PresentationFormat>自訂</PresentationFormat>
  <Paragraphs>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YJ</dc:creator>
  <cp:lastModifiedBy>YJ</cp:lastModifiedBy>
  <cp:revision>5</cp:revision>
  <cp:lastPrinted>2025-03-25T07:47:05Z</cp:lastPrinted>
  <dcterms:created xsi:type="dcterms:W3CDTF">2025-03-25T03:49:18Z</dcterms:created>
  <dcterms:modified xsi:type="dcterms:W3CDTF">2025-03-25T07:47:06Z</dcterms:modified>
</cp:coreProperties>
</file>